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oppins Bold" charset="1" panose="00000800000000000000"/>
      <p:regular r:id="rId19"/>
    </p:embeddedFont>
    <p:embeddedFont>
      <p:font typeface="Poppins" charset="1" panose="00000500000000000000"/>
      <p:regular r:id="rId20"/>
    </p:embeddedFont>
    <p:embeddedFont>
      <p:font typeface="Arial MT Pro" charset="1" panose="020B0502020202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01935" y="3857023"/>
            <a:ext cx="15544037" cy="525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56"/>
              </a:lnSpc>
            </a:pPr>
            <a:r>
              <a:rPr lang="en-US" sz="12600" spc="-69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Grab &amp; Catch </a:t>
            </a:r>
          </a:p>
          <a:p>
            <a:pPr algn="l">
              <a:lnSpc>
                <a:spcPts val="13356"/>
              </a:lnSpc>
            </a:pPr>
          </a:p>
          <a:p>
            <a:pPr algn="l" marL="0" indent="0" lvl="0">
              <a:lnSpc>
                <a:spcPts val="13356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9339824">
            <a:off x="-4435439" y="5484491"/>
            <a:ext cx="8870877" cy="9605019"/>
          </a:xfrm>
          <a:custGeom>
            <a:avLst/>
            <a:gdLst/>
            <a:ahLst/>
            <a:cxnLst/>
            <a:rect r="r" b="b" t="t" l="l"/>
            <a:pathLst>
              <a:path h="9605019" w="8870877">
                <a:moveTo>
                  <a:pt x="0" y="0"/>
                </a:moveTo>
                <a:lnTo>
                  <a:pt x="8870878" y="0"/>
                </a:lnTo>
                <a:lnTo>
                  <a:pt x="8870878" y="9605018"/>
                </a:lnTo>
                <a:lnTo>
                  <a:pt x="0" y="9605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199529" y="6723018"/>
            <a:ext cx="12483330" cy="1599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3685" spc="15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Integrantes</a:t>
            </a:r>
            <a:r>
              <a:rPr lang="en-US" sz="3685" spc="15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3685" spc="1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João Pedro da Silva Rosa</a:t>
            </a:r>
          </a:p>
          <a:p>
            <a:pPr algn="l">
              <a:lnSpc>
                <a:spcPts val="4053"/>
              </a:lnSpc>
            </a:pPr>
            <a:r>
              <a:rPr lang="en-US" sz="3685" spc="1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       João Vitor Morais Souza</a:t>
            </a:r>
          </a:p>
          <a:p>
            <a:pPr algn="l">
              <a:lnSpc>
                <a:spcPts val="4053"/>
              </a:lnSpc>
            </a:pPr>
            <a:r>
              <a:rPr lang="en-US" sz="3685" spc="1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       Gabriel Alves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9339824">
            <a:off x="10688757" y="7856135"/>
            <a:ext cx="8870877" cy="9605019"/>
          </a:xfrm>
          <a:custGeom>
            <a:avLst/>
            <a:gdLst/>
            <a:ahLst/>
            <a:cxnLst/>
            <a:rect r="r" b="b" t="t" l="l"/>
            <a:pathLst>
              <a:path h="9605019" w="8870877">
                <a:moveTo>
                  <a:pt x="0" y="0"/>
                </a:moveTo>
                <a:lnTo>
                  <a:pt x="8870877" y="0"/>
                </a:lnTo>
                <a:lnTo>
                  <a:pt x="8870877" y="9605018"/>
                </a:lnTo>
                <a:lnTo>
                  <a:pt x="0" y="9605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947059" y="-47216"/>
            <a:ext cx="4340941" cy="3353604"/>
          </a:xfrm>
          <a:custGeom>
            <a:avLst/>
            <a:gdLst/>
            <a:ahLst/>
            <a:cxnLst/>
            <a:rect r="r" b="b" t="t" l="l"/>
            <a:pathLst>
              <a:path h="3353604" w="4340941">
                <a:moveTo>
                  <a:pt x="0" y="0"/>
                </a:moveTo>
                <a:lnTo>
                  <a:pt x="4340941" y="0"/>
                </a:lnTo>
                <a:lnTo>
                  <a:pt x="4340941" y="3353603"/>
                </a:lnTo>
                <a:lnTo>
                  <a:pt x="0" y="33536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720" r="0" b="-1472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167108"/>
            <a:ext cx="18288000" cy="4688652"/>
          </a:xfrm>
          <a:custGeom>
            <a:avLst/>
            <a:gdLst/>
            <a:ahLst/>
            <a:cxnLst/>
            <a:rect r="r" b="b" t="t" l="l"/>
            <a:pathLst>
              <a:path h="4688652" w="18288000">
                <a:moveTo>
                  <a:pt x="0" y="0"/>
                </a:moveTo>
                <a:lnTo>
                  <a:pt x="18288000" y="0"/>
                </a:lnTo>
                <a:lnTo>
                  <a:pt x="18288000" y="4688652"/>
                </a:lnTo>
                <a:lnTo>
                  <a:pt x="0" y="4688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33" t="0" r="-1533" b="0"/>
            </a:stretch>
          </a:blipFill>
        </p:spPr>
      </p:sp>
    </p:spTree>
  </p:cSld>
  <p:clrMapOvr>
    <a:masterClrMapping/>
  </p:clrMapOvr>
  <p:transition spd="med">
    <p:cover dir="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88749">
            <a:off x="11718434" y="5484491"/>
            <a:ext cx="8870877" cy="9605019"/>
          </a:xfrm>
          <a:custGeom>
            <a:avLst/>
            <a:gdLst/>
            <a:ahLst/>
            <a:cxnLst/>
            <a:rect r="r" b="b" t="t" l="l"/>
            <a:pathLst>
              <a:path h="9605019" w="8870877">
                <a:moveTo>
                  <a:pt x="0" y="0"/>
                </a:moveTo>
                <a:lnTo>
                  <a:pt x="8870877" y="0"/>
                </a:lnTo>
                <a:lnTo>
                  <a:pt x="8870877" y="9605018"/>
                </a:lnTo>
                <a:lnTo>
                  <a:pt x="0" y="9605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576090" y="3492553"/>
            <a:ext cx="11002554" cy="566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Esse projeto busca mostrar como é possível unir tecnologia e criatividade para resolver problemas do dia a dia de forma simples e barata. A máquina automatizada tem potencial para ser usada em vários lugares. Além disso, o desenvolvimento do projeto ajuda a aplicar na prática os conhecimentos vistos ao longo do curso.</a:t>
            </a:r>
          </a:p>
          <a:p>
            <a:pPr algn="just">
              <a:lnSpc>
                <a:spcPts val="4060"/>
              </a:lnSpc>
            </a:pPr>
          </a:p>
          <a:p>
            <a:pPr algn="just">
              <a:lnSpc>
                <a:spcPts val="4060"/>
              </a:lnSpc>
            </a:pPr>
          </a:p>
          <a:p>
            <a:pPr algn="just">
              <a:lnSpc>
                <a:spcPts val="4060"/>
              </a:lnSpc>
            </a:pPr>
          </a:p>
          <a:p>
            <a:pPr algn="just">
              <a:lnSpc>
                <a:spcPts val="4060"/>
              </a:lnSpc>
            </a:pPr>
          </a:p>
          <a:p>
            <a:pPr algn="just" marL="0" indent="0" lvl="0">
              <a:lnSpc>
                <a:spcPts val="406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413578" y="1066800"/>
            <a:ext cx="7280179" cy="133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0"/>
              </a:lnSpc>
              <a:spcBef>
                <a:spcPct val="0"/>
              </a:spcBef>
            </a:pPr>
            <a:r>
              <a:rPr lang="en-US" b="true" sz="9000" spc="-495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Conclusão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25760" y="3364627"/>
            <a:ext cx="1087818" cy="108781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947059" y="-47216"/>
            <a:ext cx="4340941" cy="3353604"/>
          </a:xfrm>
          <a:custGeom>
            <a:avLst/>
            <a:gdLst/>
            <a:ahLst/>
            <a:cxnLst/>
            <a:rect r="r" b="b" t="t" l="l"/>
            <a:pathLst>
              <a:path h="3353604" w="4340941">
                <a:moveTo>
                  <a:pt x="0" y="0"/>
                </a:moveTo>
                <a:lnTo>
                  <a:pt x="4340941" y="0"/>
                </a:lnTo>
                <a:lnTo>
                  <a:pt x="4340941" y="3353603"/>
                </a:lnTo>
                <a:lnTo>
                  <a:pt x="0" y="33536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720" r="0" b="-14720"/>
            </a:stretch>
          </a:blipFill>
        </p:spPr>
      </p:sp>
    </p:spTree>
  </p:cSld>
  <p:clrMapOvr>
    <a:masterClrMapping/>
  </p:clrMapOvr>
  <p:transition spd="med">
    <p:cover dir="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8273" y="2894076"/>
            <a:ext cx="3196273" cy="4114800"/>
          </a:xfrm>
          <a:custGeom>
            <a:avLst/>
            <a:gdLst/>
            <a:ahLst/>
            <a:cxnLst/>
            <a:rect r="r" b="b" t="t" l="l"/>
            <a:pathLst>
              <a:path h="4114800" w="3196273">
                <a:moveTo>
                  <a:pt x="0" y="0"/>
                </a:moveTo>
                <a:lnTo>
                  <a:pt x="3196273" y="0"/>
                </a:lnTo>
                <a:lnTo>
                  <a:pt x="31962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88749">
            <a:off x="13233964" y="5544140"/>
            <a:ext cx="8870877" cy="9605019"/>
          </a:xfrm>
          <a:custGeom>
            <a:avLst/>
            <a:gdLst/>
            <a:ahLst/>
            <a:cxnLst/>
            <a:rect r="r" b="b" t="t" l="l"/>
            <a:pathLst>
              <a:path h="9605019" w="8870877">
                <a:moveTo>
                  <a:pt x="0" y="0"/>
                </a:moveTo>
                <a:lnTo>
                  <a:pt x="8870877" y="0"/>
                </a:lnTo>
                <a:lnTo>
                  <a:pt x="8870877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320905" y="4523247"/>
            <a:ext cx="9772223" cy="632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1153" indent="-320577" lvl="1">
              <a:lnSpc>
                <a:spcPts val="3860"/>
              </a:lnSpc>
              <a:buFont typeface="Arial"/>
              <a:buChar char="•"/>
            </a:pPr>
            <a:r>
              <a:rPr lang="en-US" sz="29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https://www.youtube.com/watch?v=F640XI3sGWM </a:t>
            </a:r>
          </a:p>
          <a:p>
            <a:pPr algn="l" marL="641153" indent="-320577" lvl="1">
              <a:lnSpc>
                <a:spcPts val="3860"/>
              </a:lnSpc>
              <a:buFont typeface="Arial"/>
              <a:buChar char="•"/>
            </a:pPr>
            <a:r>
              <a:rPr lang="en-US" sz="29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https://www.youtube.com/watch?v=BHQBsswUeT0 </a:t>
            </a:r>
          </a:p>
          <a:p>
            <a:pPr algn="l" marL="641153" indent="-320577" lvl="1">
              <a:lnSpc>
                <a:spcPts val="3860"/>
              </a:lnSpc>
              <a:buFont typeface="Arial"/>
              <a:buChar char="•"/>
            </a:pPr>
            <a:r>
              <a:rPr lang="en-US" sz="29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https://blog.eletrogate.com/maquina-de-vendas-automatica-com-rfid-e-nodemcu/ </a:t>
            </a:r>
          </a:p>
          <a:p>
            <a:pPr algn="l" marL="641153" indent="-320577" lvl="1">
              <a:lnSpc>
                <a:spcPts val="3860"/>
              </a:lnSpc>
              <a:buFont typeface="Arial"/>
              <a:buChar char="•"/>
            </a:pPr>
            <a:r>
              <a:rPr lang="en-US" sz="29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https://www.youtube.com/watch?v=EYs-DGWmH5A </a:t>
            </a:r>
          </a:p>
          <a:p>
            <a:pPr algn="l">
              <a:lnSpc>
                <a:spcPts val="3860"/>
              </a:lnSpc>
            </a:pPr>
          </a:p>
          <a:p>
            <a:pPr algn="l">
              <a:lnSpc>
                <a:spcPts val="3860"/>
              </a:lnSpc>
            </a:pPr>
          </a:p>
          <a:p>
            <a:pPr algn="l">
              <a:lnSpc>
                <a:spcPts val="3860"/>
              </a:lnSpc>
            </a:pPr>
          </a:p>
          <a:p>
            <a:pPr algn="l">
              <a:lnSpc>
                <a:spcPts val="3860"/>
              </a:lnSpc>
            </a:pPr>
          </a:p>
          <a:p>
            <a:pPr algn="l">
              <a:lnSpc>
                <a:spcPts val="386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320905" y="3860711"/>
            <a:ext cx="6985614" cy="42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99"/>
              </a:lnSpc>
              <a:spcBef>
                <a:spcPct val="0"/>
              </a:spcBef>
            </a:pPr>
            <a:r>
              <a:rPr lang="en-US" b="true" sz="2817" strike="noStrike" u="none">
                <a:solidFill>
                  <a:srgbClr val="E7DFD1"/>
                </a:solidFill>
                <a:latin typeface="Poppins Bold"/>
                <a:ea typeface="Poppins Bold"/>
                <a:cs typeface="Poppins Bold"/>
                <a:sym typeface="Poppins Bold"/>
              </a:rPr>
              <a:t>PESQUISA DE SITES ESCOLARES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20905" y="1125749"/>
            <a:ext cx="6609053" cy="133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0"/>
              </a:lnSpc>
              <a:spcBef>
                <a:spcPct val="0"/>
              </a:spcBef>
            </a:pPr>
            <a:r>
              <a:rPr lang="en-US" b="true" sz="9000" spc="-49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Pesquisas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670987" y="2019055"/>
            <a:ext cx="3258971" cy="1152664"/>
          </a:xfrm>
          <a:custGeom>
            <a:avLst/>
            <a:gdLst/>
            <a:ahLst/>
            <a:cxnLst/>
            <a:rect r="r" b="b" t="t" l="l"/>
            <a:pathLst>
              <a:path h="1152664" w="3258971">
                <a:moveTo>
                  <a:pt x="0" y="0"/>
                </a:moveTo>
                <a:lnTo>
                  <a:pt x="3258971" y="0"/>
                </a:lnTo>
                <a:lnTo>
                  <a:pt x="3258971" y="1152664"/>
                </a:lnTo>
                <a:lnTo>
                  <a:pt x="0" y="11526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8273" y="2894076"/>
            <a:ext cx="3196273" cy="4114800"/>
          </a:xfrm>
          <a:custGeom>
            <a:avLst/>
            <a:gdLst/>
            <a:ahLst/>
            <a:cxnLst/>
            <a:rect r="r" b="b" t="t" l="l"/>
            <a:pathLst>
              <a:path h="4114800" w="3196273">
                <a:moveTo>
                  <a:pt x="0" y="0"/>
                </a:moveTo>
                <a:lnTo>
                  <a:pt x="3196273" y="0"/>
                </a:lnTo>
                <a:lnTo>
                  <a:pt x="31962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88749">
            <a:off x="13233964" y="5544140"/>
            <a:ext cx="8870877" cy="9605019"/>
          </a:xfrm>
          <a:custGeom>
            <a:avLst/>
            <a:gdLst/>
            <a:ahLst/>
            <a:cxnLst/>
            <a:rect r="r" b="b" t="t" l="l"/>
            <a:pathLst>
              <a:path h="9605019" w="8870877">
                <a:moveTo>
                  <a:pt x="0" y="0"/>
                </a:moveTo>
                <a:lnTo>
                  <a:pt x="8870877" y="0"/>
                </a:lnTo>
                <a:lnTo>
                  <a:pt x="8870877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7035530" y="1263792"/>
            <a:ext cx="6609053" cy="133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0"/>
              </a:lnSpc>
              <a:spcBef>
                <a:spcPct val="0"/>
              </a:spcBef>
            </a:pPr>
            <a:r>
              <a:rPr lang="en-US" b="true" sz="9000" spc="-49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GitHub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670987" y="2019055"/>
            <a:ext cx="3258971" cy="1152664"/>
          </a:xfrm>
          <a:custGeom>
            <a:avLst/>
            <a:gdLst/>
            <a:ahLst/>
            <a:cxnLst/>
            <a:rect r="r" b="b" t="t" l="l"/>
            <a:pathLst>
              <a:path h="1152664" w="3258971">
                <a:moveTo>
                  <a:pt x="0" y="0"/>
                </a:moveTo>
                <a:lnTo>
                  <a:pt x="3258971" y="0"/>
                </a:lnTo>
                <a:lnTo>
                  <a:pt x="3258971" y="1152664"/>
                </a:lnTo>
                <a:lnTo>
                  <a:pt x="0" y="11526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98810" y="3171719"/>
            <a:ext cx="5090379" cy="6437832"/>
          </a:xfrm>
          <a:custGeom>
            <a:avLst/>
            <a:gdLst/>
            <a:ahLst/>
            <a:cxnLst/>
            <a:rect r="r" b="b" t="t" l="l"/>
            <a:pathLst>
              <a:path h="6437832" w="5090379">
                <a:moveTo>
                  <a:pt x="0" y="0"/>
                </a:moveTo>
                <a:lnTo>
                  <a:pt x="5090380" y="0"/>
                </a:lnTo>
                <a:lnTo>
                  <a:pt x="5090380" y="6437832"/>
                </a:lnTo>
                <a:lnTo>
                  <a:pt x="0" y="64378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135433"/>
            <a:ext cx="1087818" cy="10878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78517" y="1151380"/>
            <a:ext cx="3258971" cy="1152664"/>
          </a:xfrm>
          <a:custGeom>
            <a:avLst/>
            <a:gdLst/>
            <a:ahLst/>
            <a:cxnLst/>
            <a:rect r="r" b="b" t="t" l="l"/>
            <a:pathLst>
              <a:path h="1152664" w="3258971">
                <a:moveTo>
                  <a:pt x="0" y="0"/>
                </a:moveTo>
                <a:lnTo>
                  <a:pt x="3258972" y="0"/>
                </a:lnTo>
                <a:lnTo>
                  <a:pt x="3258972" y="1152665"/>
                </a:lnTo>
                <a:lnTo>
                  <a:pt x="0" y="11526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4657615"/>
            <a:ext cx="1087818" cy="108781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6103925"/>
            <a:ext cx="1087818" cy="108781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72231" y="4598085"/>
            <a:ext cx="1154940" cy="1141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1"/>
              </a:lnSpc>
            </a:pPr>
            <a:r>
              <a:rPr lang="en-US" b="true" sz="6344" spc="-348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2231" y="6044394"/>
            <a:ext cx="1154940" cy="1141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1"/>
              </a:lnSpc>
            </a:pPr>
            <a:r>
              <a:rPr lang="en-US" b="true" sz="6344" spc="-348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7744193"/>
            <a:ext cx="1087818" cy="108781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140529" y="3199206"/>
            <a:ext cx="1087818" cy="108781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101277" y="4715286"/>
            <a:ext cx="1087818" cy="108781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9339824">
            <a:off x="12441143" y="9520816"/>
            <a:ext cx="7843024" cy="8492102"/>
          </a:xfrm>
          <a:custGeom>
            <a:avLst/>
            <a:gdLst/>
            <a:ahLst/>
            <a:cxnLst/>
            <a:rect r="r" b="b" t="t" l="l"/>
            <a:pathLst>
              <a:path h="8492102" w="7843024">
                <a:moveTo>
                  <a:pt x="0" y="0"/>
                </a:moveTo>
                <a:lnTo>
                  <a:pt x="7843024" y="0"/>
                </a:lnTo>
                <a:lnTo>
                  <a:pt x="7843024" y="8492102"/>
                </a:lnTo>
                <a:lnTo>
                  <a:pt x="0" y="84921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5" id="25"/>
          <p:cNvSpPr txBox="true"/>
          <p:nvPr/>
        </p:nvSpPr>
        <p:spPr>
          <a:xfrm rot="0">
            <a:off x="272231" y="3018231"/>
            <a:ext cx="1154940" cy="1141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1"/>
              </a:lnSpc>
            </a:pPr>
            <a:r>
              <a:rPr lang="en-US" b="true" sz="6344" spc="-348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86563" y="277344"/>
            <a:ext cx="5358623" cy="1331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39"/>
              </a:lnSpc>
              <a:spcBef>
                <a:spcPct val="0"/>
              </a:spcBef>
            </a:pPr>
            <a:r>
              <a:rPr lang="en-US" b="true" sz="8999" spc="-494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Índice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75039" y="3388569"/>
            <a:ext cx="5259345" cy="629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sz="4479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Introdução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27171" y="4966137"/>
            <a:ext cx="5259345" cy="63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4480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Objetivo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27171" y="6412447"/>
            <a:ext cx="5259345" cy="63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4480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Cronograma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72231" y="7684663"/>
            <a:ext cx="1154940" cy="1141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1"/>
              </a:lnSpc>
            </a:pPr>
            <a:r>
              <a:rPr lang="en-US" b="true" sz="6344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140529" y="3186716"/>
            <a:ext cx="1154940" cy="1141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1"/>
              </a:lnSpc>
            </a:pPr>
            <a:r>
              <a:rPr lang="en-US" b="true" sz="6344" spc="-348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311525" y="4597422"/>
            <a:ext cx="1154940" cy="1141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1"/>
              </a:lnSpc>
            </a:pPr>
            <a:r>
              <a:rPr lang="en-US" b="true" sz="6344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27171" y="8052715"/>
            <a:ext cx="5259345" cy="629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sz="4479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Croqui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414804" y="3452857"/>
            <a:ext cx="5259345" cy="119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4479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Estimativa d</a:t>
            </a:r>
            <a:r>
              <a:rPr lang="en-US" sz="4479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 Custos 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5174090" y="6103925"/>
            <a:ext cx="1087818" cy="1087818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5311525" y="6069804"/>
            <a:ext cx="1154940" cy="1141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1"/>
              </a:lnSpc>
            </a:pPr>
            <a:r>
              <a:rPr lang="en-US" b="true" sz="6344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3947059" y="-47216"/>
            <a:ext cx="4340941" cy="3353604"/>
          </a:xfrm>
          <a:custGeom>
            <a:avLst/>
            <a:gdLst/>
            <a:ahLst/>
            <a:cxnLst/>
            <a:rect r="r" b="b" t="t" l="l"/>
            <a:pathLst>
              <a:path h="3353604" w="4340941">
                <a:moveTo>
                  <a:pt x="0" y="0"/>
                </a:moveTo>
                <a:lnTo>
                  <a:pt x="4340941" y="0"/>
                </a:lnTo>
                <a:lnTo>
                  <a:pt x="4340941" y="3353603"/>
                </a:lnTo>
                <a:lnTo>
                  <a:pt x="0" y="33536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720" r="0" b="-1472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339824">
            <a:off x="-4230981" y="8026934"/>
            <a:ext cx="8870877" cy="9605019"/>
          </a:xfrm>
          <a:custGeom>
            <a:avLst/>
            <a:gdLst/>
            <a:ahLst/>
            <a:cxnLst/>
            <a:rect r="r" b="b" t="t" l="l"/>
            <a:pathLst>
              <a:path h="9605019" w="8870877">
                <a:moveTo>
                  <a:pt x="0" y="0"/>
                </a:moveTo>
                <a:lnTo>
                  <a:pt x="8870877" y="0"/>
                </a:lnTo>
                <a:lnTo>
                  <a:pt x="8870877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240651"/>
            <a:ext cx="1068780" cy="1217037"/>
          </a:xfrm>
          <a:custGeom>
            <a:avLst/>
            <a:gdLst/>
            <a:ahLst/>
            <a:cxnLst/>
            <a:rect r="r" b="b" t="t" l="l"/>
            <a:pathLst>
              <a:path h="1217037" w="1068780">
                <a:moveTo>
                  <a:pt x="0" y="0"/>
                </a:moveTo>
                <a:lnTo>
                  <a:pt x="1068780" y="0"/>
                </a:lnTo>
                <a:lnTo>
                  <a:pt x="1068780" y="1217037"/>
                </a:lnTo>
                <a:lnTo>
                  <a:pt x="0" y="1217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77255" y="3329706"/>
            <a:ext cx="14982045" cy="4548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9"/>
              </a:lnSpc>
            </a:pPr>
            <a:r>
              <a:rPr lang="en-US" sz="3163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Com o avanço da tecnologia, a automação tem se tornado cada vez mais presente no nosso dia a dia. Pensando nisso, este projeto tem como proposta desenvolver uma máquina interativa, com baixo custo de produção, que seja prática e interativa para o usuário, além de promover a instituição FATEC.</a:t>
            </a:r>
          </a:p>
          <a:p>
            <a:pPr algn="just">
              <a:lnSpc>
                <a:spcPts val="4429"/>
              </a:lnSpc>
            </a:pPr>
          </a:p>
          <a:p>
            <a:pPr algn="just">
              <a:lnSpc>
                <a:spcPts val="4429"/>
              </a:lnSpc>
            </a:pPr>
            <a:r>
              <a:rPr lang="en-US" sz="3163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A</a:t>
            </a:r>
            <a:r>
              <a:rPr lang="en-US" sz="3163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 ideia é criar uma solução s</a:t>
            </a:r>
            <a:r>
              <a:rPr lang="en-US" sz="3163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im</a:t>
            </a:r>
            <a:r>
              <a:rPr lang="en-US" sz="3163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pl</a:t>
            </a:r>
            <a:r>
              <a:rPr lang="en-US" sz="3163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es</a:t>
            </a:r>
            <a:r>
              <a:rPr lang="en-US" sz="3163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,</a:t>
            </a:r>
            <a:r>
              <a:rPr lang="en-US" sz="3163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 </a:t>
            </a:r>
            <a:r>
              <a:rPr lang="en-US" sz="3163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fun</a:t>
            </a:r>
            <a:r>
              <a:rPr lang="en-US" sz="3163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c</a:t>
            </a:r>
            <a:r>
              <a:rPr lang="en-US" sz="3163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io</a:t>
            </a:r>
            <a:r>
              <a:rPr lang="en-US" sz="3163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nal</a:t>
            </a:r>
            <a:r>
              <a:rPr lang="en-US" sz="3163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 e acessível para amb</a:t>
            </a:r>
            <a:r>
              <a:rPr lang="en-US" sz="3163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ien</a:t>
            </a:r>
            <a:r>
              <a:rPr lang="en-US" sz="3163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t</a:t>
            </a:r>
            <a:r>
              <a:rPr lang="en-US" sz="3163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es co</a:t>
            </a:r>
            <a:r>
              <a:rPr lang="en-US" sz="3163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mo escolas, empresas ou eventos.</a:t>
            </a:r>
          </a:p>
          <a:p>
            <a:pPr algn="just" marL="0" indent="0" lvl="0">
              <a:lnSpc>
                <a:spcPts val="442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82305" y="1066800"/>
            <a:ext cx="7333246" cy="133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0"/>
              </a:lnSpc>
              <a:spcBef>
                <a:spcPct val="0"/>
              </a:spcBef>
            </a:pPr>
            <a:r>
              <a:rPr lang="en-US" b="true" sz="9000" spc="-495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Introdução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08476" y="6017349"/>
            <a:ext cx="1068780" cy="1217037"/>
          </a:xfrm>
          <a:custGeom>
            <a:avLst/>
            <a:gdLst/>
            <a:ahLst/>
            <a:cxnLst/>
            <a:rect r="r" b="b" t="t" l="l"/>
            <a:pathLst>
              <a:path h="1217037" w="1068780">
                <a:moveTo>
                  <a:pt x="0" y="0"/>
                </a:moveTo>
                <a:lnTo>
                  <a:pt x="1068779" y="0"/>
                </a:lnTo>
                <a:lnTo>
                  <a:pt x="1068779" y="1217037"/>
                </a:lnTo>
                <a:lnTo>
                  <a:pt x="0" y="1217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47059" y="-47216"/>
            <a:ext cx="4340941" cy="3353604"/>
          </a:xfrm>
          <a:custGeom>
            <a:avLst/>
            <a:gdLst/>
            <a:ahLst/>
            <a:cxnLst/>
            <a:rect r="r" b="b" t="t" l="l"/>
            <a:pathLst>
              <a:path h="3353604" w="4340941">
                <a:moveTo>
                  <a:pt x="0" y="0"/>
                </a:moveTo>
                <a:lnTo>
                  <a:pt x="4340941" y="0"/>
                </a:lnTo>
                <a:lnTo>
                  <a:pt x="4340941" y="3353603"/>
                </a:lnTo>
                <a:lnTo>
                  <a:pt x="0" y="33536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720" r="0" b="-1472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12359" y="122888"/>
            <a:ext cx="11883806" cy="10041225"/>
          </a:xfrm>
          <a:custGeom>
            <a:avLst/>
            <a:gdLst/>
            <a:ahLst/>
            <a:cxnLst/>
            <a:rect r="r" b="b" t="t" l="l"/>
            <a:pathLst>
              <a:path h="10041225" w="11883806">
                <a:moveTo>
                  <a:pt x="0" y="0"/>
                </a:moveTo>
                <a:lnTo>
                  <a:pt x="11883806" y="0"/>
                </a:lnTo>
                <a:lnTo>
                  <a:pt x="11883806" y="10041224"/>
                </a:lnTo>
                <a:lnTo>
                  <a:pt x="0" y="10041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38771" y="383033"/>
            <a:ext cx="11426154" cy="9594112"/>
          </a:xfrm>
          <a:custGeom>
            <a:avLst/>
            <a:gdLst/>
            <a:ahLst/>
            <a:cxnLst/>
            <a:rect r="r" b="b" t="t" l="l"/>
            <a:pathLst>
              <a:path h="9594112" w="11426154">
                <a:moveTo>
                  <a:pt x="0" y="0"/>
                </a:moveTo>
                <a:lnTo>
                  <a:pt x="11426154" y="0"/>
                </a:lnTo>
                <a:lnTo>
                  <a:pt x="11426154" y="9594112"/>
                </a:lnTo>
                <a:lnTo>
                  <a:pt x="0" y="9594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8588" y="564978"/>
            <a:ext cx="10487223" cy="1332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0"/>
              </a:lnSpc>
              <a:spcBef>
                <a:spcPct val="0"/>
              </a:spcBef>
            </a:pPr>
            <a:r>
              <a:rPr lang="en-US" b="true" sz="9000" spc="-49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27322" y="2991839"/>
            <a:ext cx="1087818" cy="108781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27322" y="6745368"/>
            <a:ext cx="1087818" cy="108781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677708" y="3119069"/>
            <a:ext cx="14897503" cy="226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11"/>
              </a:lnSpc>
              <a:spcBef>
                <a:spcPct val="0"/>
              </a:spcBef>
            </a:pPr>
            <a:r>
              <a:rPr lang="en-US" sz="3151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O principal objetivo do projeto é criar uma máquina automatizada </a:t>
            </a:r>
            <a:r>
              <a:rPr lang="en-US" sz="3151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que funcione de forma interativa, por exemplo, o usuário responde algumas perguntas e, se acertar tudo, pode escolher um produto. Além disso, o sistema será planejado para facilitar a reposição dos itens e garantir a segurança e manutenção do equipamento.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77708" y="7155927"/>
            <a:ext cx="15222639" cy="171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11"/>
              </a:lnSpc>
              <a:spcBef>
                <a:spcPct val="0"/>
              </a:spcBef>
            </a:pPr>
            <a:r>
              <a:rPr lang="en-US" sz="3151">
                <a:solidFill>
                  <a:srgbClr val="000000"/>
                </a:solidFill>
                <a:latin typeface="Arial MT Pro"/>
                <a:ea typeface="Arial MT Pro"/>
                <a:cs typeface="Arial MT Pro"/>
                <a:sym typeface="Arial MT Pro"/>
              </a:rPr>
              <a:t>O projeto será feito por etapas, com testes em cada módulo antes da montagem final, sempre com apoio dos orientadores e seguindo um cronograma de desenvolvimento.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947059" y="-47216"/>
            <a:ext cx="4340941" cy="3353604"/>
          </a:xfrm>
          <a:custGeom>
            <a:avLst/>
            <a:gdLst/>
            <a:ahLst/>
            <a:cxnLst/>
            <a:rect r="r" b="b" t="t" l="l"/>
            <a:pathLst>
              <a:path h="3353604" w="4340941">
                <a:moveTo>
                  <a:pt x="0" y="0"/>
                </a:moveTo>
                <a:lnTo>
                  <a:pt x="4340941" y="0"/>
                </a:lnTo>
                <a:lnTo>
                  <a:pt x="4340941" y="3353603"/>
                </a:lnTo>
                <a:lnTo>
                  <a:pt x="0" y="3353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720" r="0" b="-14720"/>
            </a:stretch>
          </a:blipFill>
        </p:spPr>
      </p:sp>
    </p:spTree>
  </p:cSld>
  <p:clrMapOvr>
    <a:masterClrMapping/>
  </p:clrMapOvr>
  <p:transition spd="med">
    <p:cover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4527" y="1751572"/>
            <a:ext cx="17378946" cy="6408486"/>
          </a:xfrm>
          <a:custGeom>
            <a:avLst/>
            <a:gdLst/>
            <a:ahLst/>
            <a:cxnLst/>
            <a:rect r="r" b="b" t="t" l="l"/>
            <a:pathLst>
              <a:path h="6408486" w="17378946">
                <a:moveTo>
                  <a:pt x="0" y="0"/>
                </a:moveTo>
                <a:lnTo>
                  <a:pt x="17378946" y="0"/>
                </a:lnTo>
                <a:lnTo>
                  <a:pt x="17378946" y="6408487"/>
                </a:lnTo>
                <a:lnTo>
                  <a:pt x="0" y="6408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94065" y="352253"/>
            <a:ext cx="12432256" cy="9582493"/>
          </a:xfrm>
          <a:custGeom>
            <a:avLst/>
            <a:gdLst/>
            <a:ahLst/>
            <a:cxnLst/>
            <a:rect r="r" b="b" t="t" l="l"/>
            <a:pathLst>
              <a:path h="9582493" w="12432256">
                <a:moveTo>
                  <a:pt x="0" y="0"/>
                </a:moveTo>
                <a:lnTo>
                  <a:pt x="12432256" y="0"/>
                </a:lnTo>
                <a:lnTo>
                  <a:pt x="12432256" y="9582494"/>
                </a:lnTo>
                <a:lnTo>
                  <a:pt x="0" y="9582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95" r="0" b="-1395"/>
            </a:stretch>
          </a:blipFill>
        </p:spPr>
      </p:sp>
    </p:spTree>
  </p:cSld>
  <p:clrMapOvr>
    <a:masterClrMapping/>
  </p:clrMapOvr>
  <p:transition spd="med">
    <p:cover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522300" y="-1414579"/>
            <a:ext cx="9243400" cy="13116159"/>
          </a:xfrm>
          <a:custGeom>
            <a:avLst/>
            <a:gdLst/>
            <a:ahLst/>
            <a:cxnLst/>
            <a:rect r="r" b="b" t="t" l="l"/>
            <a:pathLst>
              <a:path h="13116159" w="9243400">
                <a:moveTo>
                  <a:pt x="0" y="0"/>
                </a:moveTo>
                <a:lnTo>
                  <a:pt x="9243400" y="0"/>
                </a:lnTo>
                <a:lnTo>
                  <a:pt x="9243400" y="13116158"/>
                </a:lnTo>
                <a:lnTo>
                  <a:pt x="0" y="13116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11" t="0" r="-3211" b="0"/>
            </a:stretch>
          </a:blipFill>
        </p:spPr>
      </p:sp>
    </p:spTree>
  </p:cSld>
  <p:clrMapOvr>
    <a:masterClrMapping/>
  </p:clrMapOvr>
  <p:transition spd="med"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DAGyA-bDUsI</dc:identifier>
  <dcterms:modified xsi:type="dcterms:W3CDTF">2011-08-01T06:04:30Z</dcterms:modified>
  <cp:revision>1</cp:revision>
  <dc:title> Grab &amp; Catch</dc:title>
</cp:coreProperties>
</file>